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69" r:id="rId5"/>
    <p:sldId id="270" r:id="rId6"/>
    <p:sldId id="266" r:id="rId7"/>
    <p:sldId id="258" r:id="rId8"/>
    <p:sldId id="267" r:id="rId9"/>
    <p:sldId id="260" r:id="rId10"/>
    <p:sldId id="261" r:id="rId11"/>
    <p:sldId id="262" r:id="rId12"/>
    <p:sldId id="263" r:id="rId13"/>
    <p:sldId id="264" r:id="rId14"/>
    <p:sldId id="259" r:id="rId15"/>
    <p:sldId id="272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5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C2E26-3DD6-4348-8329-B0A8B1BF8907}" type="datetimeFigureOut">
              <a:rPr lang="ru-RU" smtClean="0"/>
              <a:pPr/>
              <a:t>29.04.2019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A8F3-8A76-4228-B83B-0AF107E4D1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56036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C2E26-3DD6-4348-8329-B0A8B1BF8907}" type="datetimeFigureOut">
              <a:rPr lang="ru-RU" smtClean="0"/>
              <a:pPr/>
              <a:t>29.04.2019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A8F3-8A76-4228-B83B-0AF107E4D1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60311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C2E26-3DD6-4348-8329-B0A8B1BF8907}" type="datetimeFigureOut">
              <a:rPr lang="ru-RU" smtClean="0"/>
              <a:pPr/>
              <a:t>29.04.2019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A8F3-8A76-4228-B83B-0AF107E4D1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91940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C2E26-3DD6-4348-8329-B0A8B1BF8907}" type="datetimeFigureOut">
              <a:rPr lang="ru-RU" smtClean="0"/>
              <a:pPr/>
              <a:t>29.04.2019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A8F3-8A76-4228-B83B-0AF107E4D1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3176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C2E26-3DD6-4348-8329-B0A8B1BF8907}" type="datetimeFigureOut">
              <a:rPr lang="ru-RU" smtClean="0"/>
              <a:pPr/>
              <a:t>29.04.2019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A8F3-8A76-4228-B83B-0AF107E4D1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2475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C2E26-3DD6-4348-8329-B0A8B1BF8907}" type="datetimeFigureOut">
              <a:rPr lang="ru-RU" smtClean="0"/>
              <a:pPr/>
              <a:t>29.04.2019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A8F3-8A76-4228-B83B-0AF107E4D1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06090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C2E26-3DD6-4348-8329-B0A8B1BF8907}" type="datetimeFigureOut">
              <a:rPr lang="ru-RU" smtClean="0"/>
              <a:pPr/>
              <a:t>29.04.2019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A8F3-8A76-4228-B83B-0AF107E4D1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70851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C2E26-3DD6-4348-8329-B0A8B1BF8907}" type="datetimeFigureOut">
              <a:rPr lang="ru-RU" smtClean="0"/>
              <a:pPr/>
              <a:t>29.04.2019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A8F3-8A76-4228-B83B-0AF107E4D1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00476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C2E26-3DD6-4348-8329-B0A8B1BF8907}" type="datetimeFigureOut">
              <a:rPr lang="ru-RU" smtClean="0"/>
              <a:pPr/>
              <a:t>29.04.2019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A8F3-8A76-4228-B83B-0AF107E4D1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6711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C2E26-3DD6-4348-8329-B0A8B1BF8907}" type="datetimeFigureOut">
              <a:rPr lang="ru-RU" smtClean="0"/>
              <a:pPr/>
              <a:t>29.04.2019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A8F3-8A76-4228-B83B-0AF107E4D1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0202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C2E26-3DD6-4348-8329-B0A8B1BF8907}" type="datetimeFigureOut">
              <a:rPr lang="ru-RU" smtClean="0"/>
              <a:pPr/>
              <a:t>29.04.2019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A8F3-8A76-4228-B83B-0AF107E4D1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6825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C2E26-3DD6-4348-8329-B0A8B1BF8907}" type="datetimeFigureOut">
              <a:rPr lang="ru-RU" smtClean="0"/>
              <a:pPr/>
              <a:t>29.04.2019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AA8F3-8A76-4228-B83B-0AF107E4D1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6406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52551" y="2183563"/>
            <a:ext cx="866898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0" dirty="0" smtClean="0">
                <a:solidFill>
                  <a:srgbClr val="19904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Родительское собрание на тему "Влияние конструктивной деятельности на развитие </a:t>
            </a:r>
            <a:r>
              <a:rPr lang="ru-RU" sz="3600" b="1" dirty="0" smtClean="0">
                <a:solidFill>
                  <a:srgbClr val="199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млад</a:t>
            </a:r>
            <a:r>
              <a:rPr lang="ru-RU" sz="3600" b="1" i="0" dirty="0" smtClean="0">
                <a:solidFill>
                  <a:srgbClr val="19904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ших дошкольников. </a:t>
            </a:r>
          </a:p>
          <a:p>
            <a:pPr algn="ctr"/>
            <a:r>
              <a:rPr lang="ru-RU" sz="3600" b="1" i="0" dirty="0" smtClean="0">
                <a:solidFill>
                  <a:srgbClr val="19904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«Волшебный мир </a:t>
            </a:r>
            <a:r>
              <a:rPr lang="ru-RU" sz="3600" b="1" i="0" dirty="0" err="1" smtClean="0">
                <a:solidFill>
                  <a:srgbClr val="19904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Лего</a:t>
            </a:r>
            <a:r>
              <a:rPr lang="ru-RU" sz="3600" b="1" i="0" dirty="0" smtClean="0">
                <a:solidFill>
                  <a:srgbClr val="19904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»"</a:t>
            </a:r>
            <a:endParaRPr lang="ru-RU" sz="3600" b="1" i="0" dirty="0">
              <a:solidFill>
                <a:srgbClr val="19904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60769" y="4659280"/>
            <a:ext cx="59257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u="sng" dirty="0" smtClean="0">
                <a:solidFill>
                  <a:srgbClr val="000000"/>
                </a:solidFill>
                <a:latin typeface="Calibri" panose="020F0502020204030204" pitchFamily="34" charset="0"/>
              </a:rPr>
              <a:t>Воспитатели</a:t>
            </a:r>
            <a:r>
              <a:rPr lang="ru-RU" sz="2400" b="1" i="0" u="sng" strike="noStrike" baseline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</a:p>
          <a:p>
            <a:pPr algn="r"/>
            <a:r>
              <a:rPr lang="ru-RU" b="1" i="1" u="none" strike="noStrike" baseline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Сабитова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ru-RU" b="1" i="1" u="none" strike="noStrike" baseline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Венера </a:t>
            </a:r>
            <a:r>
              <a:rPr lang="ru-RU" b="1" i="1" u="none" strike="noStrike" baseline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Талгатовна</a:t>
            </a:r>
            <a:endParaRPr lang="ru-RU" b="1" i="1" u="none" strike="noStrike" baseline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r"/>
            <a:r>
              <a:rPr lang="ru-RU" b="1" i="1" u="none" strike="noStrike" baseline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ru-RU" b="1" i="1" u="none" strike="noStrike" baseline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Гатиятуллина</a:t>
            </a:r>
            <a:r>
              <a:rPr lang="ru-RU" b="1" i="1" u="none" strike="noStrike" baseline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ru-RU" b="1" i="1" u="none" strike="noStrike" baseline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Зиля</a:t>
            </a:r>
            <a:r>
              <a:rPr lang="ru-RU" b="1" i="1" u="none" strike="noStrike" baseline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ru-RU" b="1" i="1" u="none" strike="noStrike" baseline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Разгатовна</a:t>
            </a:r>
            <a:endParaRPr lang="ru-RU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48789" y="738896"/>
            <a:ext cx="95477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города Нижневартовска детский сад №29 «Ёлочка»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9952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17137" t="13836" r="12568" b="8262"/>
          <a:stretch/>
        </p:blipFill>
        <p:spPr>
          <a:xfrm>
            <a:off x="3933084" y="1989192"/>
            <a:ext cx="2859405" cy="42250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29343" y="2021251"/>
            <a:ext cx="3144774" cy="41930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7412" y="1982694"/>
            <a:ext cx="3168818" cy="42250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78811" y="617031"/>
            <a:ext cx="2661862" cy="2808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36322" y="897070"/>
            <a:ext cx="39913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Дорожная безопасность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3925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36563" y="664856"/>
            <a:ext cx="4510149" cy="30067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597" r="8644"/>
          <a:stretch/>
        </p:blipFill>
        <p:spPr>
          <a:xfrm>
            <a:off x="1185796" y="626423"/>
            <a:ext cx="4510149" cy="30451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183" r="20207"/>
          <a:stretch/>
        </p:blipFill>
        <p:spPr>
          <a:xfrm>
            <a:off x="4061360" y="3571475"/>
            <a:ext cx="3818409" cy="302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94607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0420" y="724393"/>
            <a:ext cx="4441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Лего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-конструирование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885" y="1368546"/>
            <a:ext cx="3533715" cy="4711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/>
          <a:srcRect l="18985" t="20952" r="11981" b="12727"/>
          <a:stretch/>
        </p:blipFill>
        <p:spPr>
          <a:xfrm>
            <a:off x="7750596" y="1531916"/>
            <a:ext cx="3550722" cy="4548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757" t="28942" r="17398" b="7801"/>
          <a:stretch/>
        </p:blipFill>
        <p:spPr>
          <a:xfrm>
            <a:off x="914399" y="614462"/>
            <a:ext cx="3004458" cy="2648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50545" y="3372219"/>
            <a:ext cx="2532166" cy="337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0456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705101" y="1173098"/>
            <a:ext cx="3761508" cy="2507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7232705" y="1870803"/>
            <a:ext cx="4674589" cy="3116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72776" y="781618"/>
            <a:ext cx="3505942" cy="4674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06434" y="3762164"/>
            <a:ext cx="3678877" cy="2452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130242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99684" y="142937"/>
            <a:ext cx="4423497" cy="3317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/>
          <a:srcRect l="11600" t="6512" b="15109"/>
          <a:stretch/>
        </p:blipFill>
        <p:spPr>
          <a:xfrm>
            <a:off x="8287736" y="174541"/>
            <a:ext cx="2755572" cy="3198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/>
          <a:srcRect t="10052" r="10055"/>
          <a:stretch/>
        </p:blipFill>
        <p:spPr>
          <a:xfrm>
            <a:off x="823913" y="159597"/>
            <a:ext cx="2694121" cy="3592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/>
          <a:srcRect l="7398" t="8051" r="8436" b="12077"/>
          <a:stretch/>
        </p:blipFill>
        <p:spPr>
          <a:xfrm>
            <a:off x="924853" y="3544844"/>
            <a:ext cx="2492241" cy="3153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/>
          <a:srcRect l="5751" b="14791"/>
          <a:stretch/>
        </p:blipFill>
        <p:spPr>
          <a:xfrm>
            <a:off x="3965156" y="3262495"/>
            <a:ext cx="2850183" cy="3435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/>
          <a:srcRect l="5783" t="17821"/>
          <a:stretch/>
        </p:blipFill>
        <p:spPr>
          <a:xfrm>
            <a:off x="6815339" y="3258101"/>
            <a:ext cx="5078173" cy="3322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797808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uflowers-summer_gmacorig_ncn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07817" y="0"/>
            <a:ext cx="12399818" cy="6858000"/>
          </a:xfrm>
        </p:spPr>
      </p:pic>
      <p:pic>
        <p:nvPicPr>
          <p:cNvPr id="5" name="Содержимое 3" descr="01-14.05.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43746" y="382186"/>
            <a:ext cx="5237437" cy="6295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suflowers-summer_gmacorig_ncn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358254" cy="6858000"/>
          </a:xfrm>
        </p:spPr>
      </p:pic>
      <p:pic>
        <p:nvPicPr>
          <p:cNvPr id="7" name="Содержимое 3" descr="resiz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3965" y="526472"/>
            <a:ext cx="4959926" cy="5971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75065" y="1720840"/>
            <a:ext cx="933400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"Математика":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	название геометрических фигур - геометрические представления;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	образная память;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	пространственное мышление;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	умение отличать предметы по размеру, цвету, форме;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	умение классифицировать по нескольким признакам;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	умение использовать пространственные предлоги;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	ориентироваться в пространстве.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1951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74421" y="691416"/>
            <a:ext cx="99871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"Познавательное развитие":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Сооружая какие-либо конструкции, постройки взрослый, сам того не подозревая, рассказывает ребенку об объекте, его назначении, особенностях конструкции. Заинтересовавшись, ребенок самостоятельно начинает обращается за помощью к взрослому.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0154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140529" y="1055546"/>
            <a:ext cx="829293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"Развитие речи":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	развивает связную речь (комментирует свои действия);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	правильно употребляет предлоги;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	соотносит части речи в роде, числе и падеже;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	формулирует замысел постройки.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6163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6898" y="348506"/>
            <a:ext cx="4286994" cy="57159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76209" y="410852"/>
            <a:ext cx="4193474" cy="559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4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5812" y="1459014"/>
            <a:ext cx="2956148" cy="39415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/>
          <a:srcRect l="31702" t="22807"/>
          <a:stretch/>
        </p:blipFill>
        <p:spPr>
          <a:xfrm>
            <a:off x="8780878" y="1089679"/>
            <a:ext cx="2860585" cy="43108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26131" y="637474"/>
            <a:ext cx="4187288" cy="55830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03407" y="498763"/>
            <a:ext cx="19543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ОСЕНЬ</a:t>
            </a:r>
            <a:endParaRPr lang="ru-RU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3918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20139" t="22339" b="24501"/>
          <a:stretch/>
        </p:blipFill>
        <p:spPr>
          <a:xfrm>
            <a:off x="7755205" y="405740"/>
            <a:ext cx="4107625" cy="36457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08270" y="641267"/>
            <a:ext cx="1923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ЗИМА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6" name="Содержимое 3" descr="IMG_20190301_1059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8257" y="1091333"/>
            <a:ext cx="4105180" cy="3078885"/>
          </a:xfrm>
          <a:prstGeom prst="rect">
            <a:avLst/>
          </a:prstGeom>
        </p:spPr>
      </p:pic>
      <p:pic>
        <p:nvPicPr>
          <p:cNvPr id="7" name="Содержимое 5" descr="IMG_20190305_1045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70217" y="3328050"/>
            <a:ext cx="4466455" cy="334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8707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50" y="0"/>
            <a:ext cx="1217295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486399" y="0"/>
            <a:ext cx="28401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Arial Black" pitchFamily="34" charset="0"/>
              </a:rPr>
              <a:t>Весна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195456" y="498765"/>
            <a:ext cx="5486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Arial Black" pitchFamily="34" charset="0"/>
              </a:rPr>
              <a:t>Солнце ярко светит!</a:t>
            </a:r>
            <a:endParaRPr lang="ru-RU" sz="3600" dirty="0"/>
          </a:p>
        </p:txBody>
      </p:sp>
      <p:pic>
        <p:nvPicPr>
          <p:cNvPr id="6" name="Содержимое 5" descr="IMG_20190410_1043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23830" y="1022061"/>
            <a:ext cx="1818788" cy="2425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4" descr="IMG_20190410_1042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40181" y="554182"/>
            <a:ext cx="2359116" cy="3145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8" descr="IMG_20190410_1044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75564" y="1119042"/>
            <a:ext cx="2317551" cy="3090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Содержимое 9" descr="IMG_20190410_10445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9498" y="180109"/>
            <a:ext cx="2353811" cy="3138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Содержимое 13" descr="IMG_20190410_10454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545782" y="3418898"/>
            <a:ext cx="2414533" cy="3219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Содержимое 17" descr="IMG_20190410_10465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832742" y="1077480"/>
            <a:ext cx="2132518" cy="2843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Содержимое 18" descr="IMG_20190410_104737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443324" y="3765261"/>
            <a:ext cx="2174082" cy="2898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Содержимое 22" descr="IMG_20190410_105047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712006" y="3710349"/>
            <a:ext cx="2173703" cy="2898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Содержимое 21" descr="IMG_20190410_104835_1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076589" y="3616037"/>
            <a:ext cx="2265217" cy="3020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Содержимое 7" descr="IMG_20190410_104509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92406" y="2837006"/>
            <a:ext cx="2433854" cy="3245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028364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1273" y="1075344"/>
            <a:ext cx="3415170" cy="45535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52837" y="1075344"/>
            <a:ext cx="3415170" cy="45535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68007" y="3294918"/>
            <a:ext cx="3502347" cy="23339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38408" y="1231024"/>
            <a:ext cx="236154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Пожарная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 безопасность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02336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317</TotalTime>
  <Words>104</Words>
  <Application>Microsoft Office PowerPoint</Application>
  <PresentationFormat>Произвольный</PresentationFormat>
  <Paragraphs>30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Венера Сабитова</dc:creator>
  <cp:lastModifiedBy>Admin</cp:lastModifiedBy>
  <cp:revision>19</cp:revision>
  <dcterms:created xsi:type="dcterms:W3CDTF">2019-04-28T13:43:00Z</dcterms:created>
  <dcterms:modified xsi:type="dcterms:W3CDTF">2019-04-29T07:27:06Z</dcterms:modified>
</cp:coreProperties>
</file>